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3" r:id="rId9"/>
    <p:sldId id="264" r:id="rId10"/>
    <p:sldId id="261" r:id="rId11"/>
    <p:sldId id="262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5E8DB-08CD-4B08-AFB0-ED5E7C93A0A9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A77E8-3DF8-4D0A-9A6D-0762F3B99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Thomas Jefferson-</a:t>
            </a:r>
            <a:r>
              <a:rPr lang="en-US" b="1" dirty="0" smtClean="0">
                <a:solidFill>
                  <a:srgbClr val="FF0000"/>
                </a:solidFill>
              </a:rPr>
              <a:t>1801-1809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6" name="Content Placeholder 5" descr="jefferson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295400"/>
            <a:ext cx="3962400" cy="51359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Foreign Affairs Problems</a:t>
            </a:r>
            <a:endParaRPr lang="en-US" b="1" dirty="0"/>
          </a:p>
        </p:txBody>
      </p:sp>
      <p:pic>
        <p:nvPicPr>
          <p:cNvPr id="4" name="Content Placeholder 3" descr="WCA3K0MVKCA6AMWEOCAEEVW6TCAKWE2GTCAOCEHVOCABP9PY0CAX1MFQKCADF5BYUCA7G5C15CAXQQ7OSCACDWW4YCAVJQB7JCA00OPUYCAR0ZFA0CA7KH5WVCARKV78CCAYUYJZYCA16I724CAEZDW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371600"/>
            <a:ext cx="3343275" cy="1981200"/>
          </a:xfr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3692" y="1219200"/>
            <a:ext cx="3326330" cy="2209800"/>
          </a:xfrm>
          <a:prstGeom prst="rect">
            <a:avLst/>
          </a:prstGeom>
        </p:spPr>
      </p:pic>
      <p:pic>
        <p:nvPicPr>
          <p:cNvPr id="6" name="Picture 5" descr="15-star-15-stripe-flag_thumbnail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3581400"/>
            <a:ext cx="45720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Foreign Affairs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r>
              <a:rPr lang="en-US" b="1" dirty="0" smtClean="0"/>
              <a:t>Britain and France disrupted American trade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Destroyed American Merchant Ships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British forced Americans into their navy-</a:t>
            </a:r>
            <a:endParaRPr lang="en-US" b="1" dirty="0" smtClean="0">
              <a:solidFill>
                <a:srgbClr val="008000"/>
              </a:solidFill>
            </a:endParaRPr>
          </a:p>
          <a:p>
            <a:r>
              <a:rPr lang="en-US" b="1" dirty="0" smtClean="0"/>
              <a:t>Known as </a:t>
            </a:r>
            <a:r>
              <a:rPr lang="en-US" b="1" dirty="0" err="1" smtClean="0">
                <a:solidFill>
                  <a:srgbClr val="008000"/>
                </a:solidFill>
              </a:rPr>
              <a:t>Impressment</a:t>
            </a:r>
            <a:endParaRPr lang="en-US" b="1" dirty="0" smtClean="0">
              <a:solidFill>
                <a:srgbClr val="008000"/>
              </a:solidFill>
            </a:endParaRPr>
          </a:p>
          <a:p>
            <a:r>
              <a:rPr lang="en-US" b="1" dirty="0" smtClean="0"/>
              <a:t>Jefferson enacted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 Embargo Act 1807-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Forbid all American </a:t>
            </a:r>
            <a:r>
              <a:rPr lang="en-US" b="1" dirty="0" err="1" smtClean="0">
                <a:solidFill>
                  <a:srgbClr val="008000"/>
                </a:solidFill>
              </a:rPr>
              <a:t>ForeignTrade</a:t>
            </a:r>
            <a:r>
              <a:rPr lang="en-US" b="1" dirty="0" smtClean="0">
                <a:solidFill>
                  <a:srgbClr val="008000"/>
                </a:solidFill>
              </a:rPr>
              <a:t>-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Made economy worse-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Repealed law-</a:t>
            </a:r>
            <a:r>
              <a:rPr lang="en-US" b="1" dirty="0" smtClean="0">
                <a:solidFill>
                  <a:srgbClr val="008000"/>
                </a:solidFill>
              </a:rPr>
              <a:t>No trade w/Br. or Fr.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Foreign Affairs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00FF"/>
                </a:solidFill>
              </a:rPr>
              <a:t>Freedom of the Seas </a:t>
            </a:r>
            <a:r>
              <a:rPr lang="en-US" b="1" dirty="0" smtClean="0">
                <a:solidFill>
                  <a:srgbClr val="0000FF"/>
                </a:solidFill>
              </a:rPr>
              <a:t>would continue to be a problem for the next president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James Madison.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ames-madison-pi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199" y="304800"/>
            <a:ext cx="6651077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668_f49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04800"/>
            <a:ext cx="6705600" cy="63135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0px-ElectoralCollege1800-Lar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28600"/>
            <a:ext cx="7033846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_jefferson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57200"/>
            <a:ext cx="7796464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 smtClean="0"/>
              <a:t>Jefferson’s Dilemma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Offered France’s </a:t>
            </a:r>
            <a:r>
              <a:rPr lang="en-US" b="1" dirty="0" smtClean="0">
                <a:solidFill>
                  <a:srgbClr val="0000FF"/>
                </a:solidFill>
              </a:rPr>
              <a:t>Louisiana Territory</a:t>
            </a:r>
            <a:endParaRPr lang="en-US" b="1" dirty="0" smtClean="0"/>
          </a:p>
          <a:p>
            <a:r>
              <a:rPr lang="en-US" b="1" dirty="0" smtClean="0"/>
              <a:t>Jefferson was a </a:t>
            </a:r>
            <a:r>
              <a:rPr lang="en-US" b="1" dirty="0" smtClean="0">
                <a:solidFill>
                  <a:srgbClr val="008000"/>
                </a:solidFill>
              </a:rPr>
              <a:t>Strict Constructionist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Follow Constitution to the letter no using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 Elastic Clause-</a:t>
            </a:r>
            <a:r>
              <a:rPr lang="en-US" b="1" dirty="0" smtClean="0">
                <a:solidFill>
                  <a:srgbClr val="0000FF"/>
                </a:solidFill>
              </a:rPr>
              <a:t>Necessary and Proper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Decided purchase was best for nation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Louisiana Purchase 1803-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Doubled size of nation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$15 million-.03 acre-524,800,000 acres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p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57200"/>
            <a:ext cx="8650091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00px-LouisianaPurchas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81000"/>
            <a:ext cx="9143999" cy="6269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Lewis and Clarke Expedition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Meriwether Lewis</a:t>
            </a:r>
            <a:endParaRPr lang="en-US" b="1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William Clark</a:t>
            </a:r>
            <a:endParaRPr lang="en-US" b="1" dirty="0"/>
          </a:p>
        </p:txBody>
      </p:sp>
      <p:pic>
        <p:nvPicPr>
          <p:cNvPr id="15" name="Picture 14" descr="MeriwetherLew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362200"/>
            <a:ext cx="2503714" cy="3505200"/>
          </a:xfrm>
          <a:prstGeom prst="rect">
            <a:avLst/>
          </a:prstGeom>
        </p:spPr>
      </p:pic>
      <p:pic>
        <p:nvPicPr>
          <p:cNvPr id="16" name="Picture 15" descr="WilliamClar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286000"/>
            <a:ext cx="2545352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P1LCRout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4800"/>
            <a:ext cx="8759536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115</Words>
  <Application>Microsoft Office PowerPoint</Application>
  <PresentationFormat>On-screen Show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Thomas Jefferson-1801-1809</vt:lpstr>
      <vt:lpstr>Slide 2</vt:lpstr>
      <vt:lpstr>Slide 3</vt:lpstr>
      <vt:lpstr>Slide 4</vt:lpstr>
      <vt:lpstr>Jefferson’s Dilemma</vt:lpstr>
      <vt:lpstr>Slide 6</vt:lpstr>
      <vt:lpstr>Slide 7</vt:lpstr>
      <vt:lpstr> Lewis and Clarke Expedition </vt:lpstr>
      <vt:lpstr>Slide 9</vt:lpstr>
      <vt:lpstr>Foreign Affairs Problems</vt:lpstr>
      <vt:lpstr>Foreign Affairs Problems</vt:lpstr>
      <vt:lpstr>Foreign Affairs Problems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Jefferson-1801-1809</dc:title>
  <dc:creator>scott</dc:creator>
  <cp:lastModifiedBy>scott</cp:lastModifiedBy>
  <cp:revision>29</cp:revision>
  <dcterms:created xsi:type="dcterms:W3CDTF">2008-10-29T23:06:21Z</dcterms:created>
  <dcterms:modified xsi:type="dcterms:W3CDTF">2009-10-26T10:23:38Z</dcterms:modified>
</cp:coreProperties>
</file>